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Vx05xoSUDON+ogcBSJW4PaT1l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customschemas.google.com/relationships/presentationmetadata" Target="metadata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Hello hello my name is status the </a:t>
            </a:r>
            <a:endParaRPr/>
          </a:p>
        </p:txBody>
      </p:sp>
      <p:sp>
        <p:nvSpPr>
          <p:cNvPr id="103" name="Google Shape;10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jpe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jpeg" /><Relationship Id="rId4" Type="http://schemas.openxmlformats.org/officeDocument/2006/relationships/image" Target="../media/image7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 l="20264" t="38607" r="24002" b="8367"/>
          <a:stretch/>
        </p:blipFill>
        <p:spPr>
          <a:xfrm>
            <a:off x="111525" y="136338"/>
            <a:ext cx="8920950" cy="48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E392FA4-81B2-9C12-99DE-F39019EA9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337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351561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4">
            <a:alphaModFix/>
          </a:blip>
          <a:srcRect l="24145" t="36536" r="24031" b="6340"/>
          <a:stretch/>
        </p:blipFill>
        <p:spPr>
          <a:xfrm>
            <a:off x="3763250" y="892375"/>
            <a:ext cx="5279501" cy="3272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3"/>
          <p:cNvCxnSpPr/>
          <p:nvPr/>
        </p:nvCxnSpPr>
        <p:spPr>
          <a:xfrm>
            <a:off x="5465750" y="1859100"/>
            <a:ext cx="1673400" cy="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3"/>
          <p:cNvSpPr/>
          <p:nvPr/>
        </p:nvSpPr>
        <p:spPr>
          <a:xfrm>
            <a:off x="5354200" y="1388125"/>
            <a:ext cx="2007900" cy="55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05F88-BEFC-BA76-F55C-C93EC5948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625" y="-38834"/>
            <a:ext cx="1327975" cy="1388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84" y="0"/>
            <a:ext cx="9124115" cy="538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3DD0F7-30CA-B9E9-7419-65B0CBB03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4" y="0"/>
            <a:ext cx="1379599" cy="14423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5" descr="preencoded.png"/>
          <p:cNvPicPr preferRelativeResize="0"/>
          <p:nvPr/>
        </p:nvPicPr>
        <p:blipFill rotWithShape="1">
          <a:blip r:embed="rId3">
            <a:alphaModFix/>
          </a:blip>
          <a:srcRect t="-3593" r="-1564" b="-2393"/>
          <a:stretch/>
        </p:blipFill>
        <p:spPr>
          <a:xfrm>
            <a:off x="0" y="0"/>
            <a:ext cx="9287475" cy="52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 rotWithShape="1">
          <a:blip r:embed="rId4">
            <a:alphaModFix/>
          </a:blip>
          <a:srcRect l="4994" t="26507" r="3680" b="18313"/>
          <a:stretch/>
        </p:blipFill>
        <p:spPr>
          <a:xfrm>
            <a:off x="52625" y="2926825"/>
            <a:ext cx="5561852" cy="2234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7302E-B56A-5D81-D792-9BDA94F7B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6337"/>
            <a:ext cx="1353787" cy="14153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6" descr="preencoded.png"/>
          <p:cNvPicPr preferRelativeResize="0"/>
          <p:nvPr/>
        </p:nvPicPr>
        <p:blipFill rotWithShape="1">
          <a:blip r:embed="rId3">
            <a:alphaModFix/>
          </a:blip>
          <a:srcRect t="-3610" r="1" b="3610"/>
          <a:stretch/>
        </p:blipFill>
        <p:spPr>
          <a:xfrm>
            <a:off x="74963" y="-70250"/>
            <a:ext cx="89940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2B69FF-2179-5390-63F6-8370843ED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337"/>
            <a:ext cx="876263" cy="9160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/>
          <p:nvPr/>
        </p:nvSpPr>
        <p:spPr>
          <a:xfrm>
            <a:off x="785909" y="2362200"/>
            <a:ext cx="75978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CC99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800" b="1" i="0" u="none" strike="noStrike" cap="none">
                <a:solidFill>
                  <a:srgbClr val="CC99FF"/>
                </a:solidFill>
                <a:latin typeface="Arial"/>
                <a:ea typeface="Arial"/>
                <a:cs typeface="Arial"/>
                <a:sym typeface="Arial"/>
              </a:rPr>
              <a:t>ATURAL NUMBERS</a:t>
            </a: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Numbers which starts from 1.  Such as 1,2,3,4,5.....the natural numbers are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CC99FF"/>
                </a:solidFill>
                <a:latin typeface="Arial"/>
                <a:ea typeface="Arial"/>
                <a:cs typeface="Arial"/>
                <a:sym typeface="Arial"/>
              </a:rPr>
              <a:t>WHOLE NUMBERS: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 numbers including 0. Such as 0,1,2,3,4,5..…...…....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1849"/>
            <a:ext cx="9116345" cy="536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85580D-0057-08FC-13DD-F8F376BE2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56361"/>
            <a:ext cx="1347099" cy="14083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90997" cy="529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D94193-2C3A-12EE-454A-4128BB0BF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337"/>
            <a:ext cx="971474" cy="1015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FF41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SM-T290</dc:creator>
  <cp:lastModifiedBy>Madhan Kumar</cp:lastModifiedBy>
  <cp:revision>1</cp:revision>
  <dcterms:created xsi:type="dcterms:W3CDTF">2021-05-04T23:11:20Z</dcterms:created>
  <dcterms:modified xsi:type="dcterms:W3CDTF">2023-01-17T07:42:57Z</dcterms:modified>
</cp:coreProperties>
</file>